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83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E371-62A7-429A-A5C3-1C4A6B087194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71C4-7611-47AE-9820-093F5E1E31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name\Desktop\8,06,2018\1. Вырупаев Systema_Podgotovki_Presentation_Чебоксар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name\Desktop\8,06,2018\1. Вырупаев Systema_Podgotovki_Presentation_Чебоксар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-name\Desktop\8,06,2018\1. Вырупаев Systema_Podgotovki_Presentation_Чебоксар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-name\Desktop\8,06,2018\1. Вырупаев Systema_Podgotovki_Presentation_Чебоксар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name\Desktop\8,06,2018\1. Вырупаев Systema_Podgotovki_Presentation_Чебоксар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-name\Desktop\8,06,2018\1. Вырупаев Systema_Podgotovki_Presentation_Чебоксар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-name\Desktop\8,06,2018\1. Вырупаев Systema_Podgotovki_Presentation_Чебоксар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name\Desktop\8,06,2018\1. Вырупаев Systema_Podgotovki_Presentation_Чебоксар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-name\Desktop\8,06,2018\1. Вырупаев Systema_Podgotovki_Presentation_Чебоксары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-name\Desktop\8,06,2018\1. Вырупаев Systema_Podgotovki_Presentation_Чебоксар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2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-name\Desktop\8,06,2018\1. Вырупаев Systema_Podgotovki_Presentation_Чебоксары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2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-name\Desktop\8,06,2018\1. Вырупаев Systema_Podgotovki_Presentation_Чебоксар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2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</cp:revision>
  <dcterms:created xsi:type="dcterms:W3CDTF">2018-06-07T08:23:00Z</dcterms:created>
  <dcterms:modified xsi:type="dcterms:W3CDTF">2018-06-07T08:36:28Z</dcterms:modified>
</cp:coreProperties>
</file>